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7468C-2420-4429-8E5C-B442B8693618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Newton’s Third Law of Motion –</a:t>
            </a:r>
          </a:p>
          <a:p>
            <a:pPr algn="ctr"/>
            <a:r>
              <a:rPr lang="en-US" dirty="0" smtClean="0"/>
              <a:t>Action and 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7.6 The Horse-Cart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“Horse Sense” cartoon (figure 7.14) on page 115.</a:t>
            </a:r>
          </a:p>
          <a:p>
            <a:r>
              <a:rPr lang="en-US" dirty="0" smtClean="0"/>
              <a:t>If the horse in the horse-cart system pushes against the ground with greater force than it pulls on the cart, there is a net force on the horse, and the horse-cart system accelerates.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7.7 Action Equals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interaction between things, there is always a pair of oppositely directed forces that are equal in strength.</a:t>
            </a:r>
          </a:p>
          <a:p>
            <a:r>
              <a:rPr lang="en-US" dirty="0" smtClean="0"/>
              <a:t>“If you push hard on the world, the world pushes hard on you. If you touch the world gently, the world will touch you gently in return.”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Newton’s Third Law of Motion –</a:t>
            </a:r>
            <a:br>
              <a:rPr lang="en-US" dirty="0" smtClean="0"/>
            </a:br>
            <a:r>
              <a:rPr lang="en-US" dirty="0" smtClean="0"/>
              <a:t>Action and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force, there is an equal and opposite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7.1 Forces and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is always part of a mutual action that involves another force.</a:t>
            </a:r>
          </a:p>
          <a:p>
            <a:r>
              <a:rPr lang="en-US" dirty="0" smtClean="0"/>
              <a:t>Interaction – A mutual action between one thing and another</a:t>
            </a:r>
          </a:p>
          <a:p>
            <a:pPr lvl="1"/>
            <a:r>
              <a:rPr lang="en-US" dirty="0" smtClean="0"/>
              <a:t>Hammer and nail</a:t>
            </a:r>
          </a:p>
          <a:p>
            <a:pPr lvl="1"/>
            <a:r>
              <a:rPr lang="en-US" dirty="0" smtClean="0"/>
              <a:t>Fan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7.2 Newton’s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third law states that whenever one object exerts a force on a second object, the second object exerts an equal and opposite force on the first object.</a:t>
            </a:r>
          </a:p>
          <a:p>
            <a:r>
              <a:rPr lang="en-US" dirty="0" smtClean="0"/>
              <a:t>One force is called the action force. The other is called the reaction force.</a:t>
            </a:r>
          </a:p>
          <a:p>
            <a:r>
              <a:rPr lang="en-US" dirty="0" smtClean="0"/>
              <a:t>“To every action there is always an equal and opposite reaction.”</a:t>
            </a:r>
          </a:p>
          <a:p>
            <a:pPr lvl="1"/>
            <a:r>
              <a:rPr lang="en-US" dirty="0" smtClean="0"/>
              <a:t>Walking (Hovercraft)</a:t>
            </a:r>
          </a:p>
          <a:p>
            <a:pPr lvl="1"/>
            <a:r>
              <a:rPr lang="en-US" dirty="0" smtClean="0"/>
              <a:t>Car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7.3 Identifying Action and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Falling ball</a:t>
            </a:r>
          </a:p>
          <a:p>
            <a:r>
              <a:rPr lang="en-US" dirty="0" smtClean="0"/>
              <a:t>Action: Object A exerts a force on object B.</a:t>
            </a:r>
          </a:p>
          <a:p>
            <a:r>
              <a:rPr lang="en-US" dirty="0" smtClean="0"/>
              <a:t>Reaction: Object B exerts a force on object A.</a:t>
            </a:r>
          </a:p>
          <a:p>
            <a:r>
              <a:rPr lang="en-US" dirty="0" smtClean="0"/>
              <a:t>To identify a pair of action – reaction forces, first identify the interacting objects A and B, and if the action is A on B, the reaction is B on A.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7.4 Action and Reaction on Different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Falling Ball</a:t>
            </a:r>
          </a:p>
          <a:p>
            <a:r>
              <a:rPr lang="en-US" dirty="0" smtClean="0"/>
              <a:t>The Earth – Sun interaction</a:t>
            </a:r>
            <a:br>
              <a:rPr lang="en-US" dirty="0" smtClean="0"/>
            </a:br>
            <a:r>
              <a:rPr lang="en-US" dirty="0" smtClean="0"/>
              <a:t>(Star wobble predicting planets)</a:t>
            </a:r>
          </a:p>
          <a:p>
            <a:r>
              <a:rPr lang="en-US" dirty="0" smtClean="0"/>
              <a:t>Bowling ball </a:t>
            </a:r>
            <a:r>
              <a:rPr lang="en-US" smtClean="0"/>
              <a:t>– </a:t>
            </a:r>
            <a:r>
              <a:rPr lang="en-US" smtClean="0"/>
              <a:t>Hovercraft</a:t>
            </a:r>
          </a:p>
          <a:p>
            <a:r>
              <a:rPr lang="en-US" smtClean="0"/>
              <a:t>Cannon </a:t>
            </a:r>
            <a:r>
              <a:rPr lang="en-US" dirty="0" smtClean="0"/>
              <a:t>ball: </a:t>
            </a:r>
            <a:r>
              <a:rPr lang="en-US" sz="2800" dirty="0" smtClean="0"/>
              <a:t>F</a:t>
            </a:r>
            <a:r>
              <a:rPr lang="en-US" dirty="0" smtClean="0"/>
              <a:t>/</a:t>
            </a:r>
            <a:r>
              <a:rPr lang="en-US" sz="1600" dirty="0" smtClean="0"/>
              <a:t>m</a:t>
            </a:r>
            <a:r>
              <a:rPr lang="en-US" dirty="0" smtClean="0"/>
              <a:t>=</a:t>
            </a:r>
            <a:r>
              <a:rPr lang="en-US" sz="4000" dirty="0" smtClean="0"/>
              <a:t>a</a:t>
            </a:r>
            <a:r>
              <a:rPr lang="en-US" dirty="0" smtClean="0"/>
              <a:t>     Cannon: </a:t>
            </a:r>
            <a:r>
              <a:rPr lang="en-US" sz="2800" dirty="0" smtClean="0"/>
              <a:t>F</a:t>
            </a:r>
            <a:r>
              <a:rPr lang="en-US" dirty="0" smtClean="0"/>
              <a:t>/</a:t>
            </a:r>
            <a:r>
              <a:rPr lang="en-US" sz="4800" dirty="0" smtClean="0"/>
              <a:t>m</a:t>
            </a:r>
            <a:r>
              <a:rPr lang="en-US" dirty="0" smtClean="0"/>
              <a:t>=</a:t>
            </a:r>
            <a:r>
              <a:rPr lang="en-US" sz="2000" dirty="0" smtClean="0"/>
              <a:t>a</a:t>
            </a:r>
          </a:p>
          <a:p>
            <a:r>
              <a:rPr lang="en-US" dirty="0" smtClean="0"/>
              <a:t>A given force exerted on a small mass produces a greater acceleration than the same forces exerted on a large mass.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7.4 Action and Reaction on Different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Balloon</a:t>
            </a:r>
          </a:p>
          <a:p>
            <a:r>
              <a:rPr lang="en-US" dirty="0" smtClean="0"/>
              <a:t>Rocket (no need to push against the ground or the air)</a:t>
            </a:r>
          </a:p>
          <a:p>
            <a:r>
              <a:rPr lang="en-US" dirty="0" smtClean="0"/>
              <a:t>Lift</a:t>
            </a:r>
          </a:p>
          <a:p>
            <a:r>
              <a:rPr lang="en-US" dirty="0" smtClean="0"/>
              <a:t>Hockey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7.5 Defining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action reaction forces are equal and opposite, don’t they always cancel each other?</a:t>
            </a:r>
          </a:p>
          <a:p>
            <a:r>
              <a:rPr lang="en-US" dirty="0" smtClean="0"/>
              <a:t>Free-Body Diagram</a:t>
            </a:r>
          </a:p>
          <a:p>
            <a:pPr lvl="1"/>
            <a:r>
              <a:rPr lang="en-US" dirty="0" smtClean="0"/>
              <a:t>Eraser stationary on shelf</a:t>
            </a:r>
          </a:p>
          <a:p>
            <a:pPr lvl="1"/>
            <a:r>
              <a:rPr lang="en-US" dirty="0" smtClean="0"/>
              <a:t>Eraser with velocity on shelf</a:t>
            </a:r>
          </a:p>
          <a:p>
            <a:r>
              <a:rPr lang="en-US" dirty="0" smtClean="0"/>
              <a:t>Action and reaction forces do not cancel each other when either of the forces is external to the system being considered.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7.5 Defining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and opposite (balanced) forces applied to the same object are balanced.</a:t>
            </a:r>
          </a:p>
          <a:p>
            <a:r>
              <a:rPr lang="en-US" dirty="0" smtClean="0"/>
              <a:t>Newton’s third law involves equal and opposite forces applied to different objects.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424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Chapter 7</vt:lpstr>
      <vt:lpstr>Newton’s Third Law of Motion – Action and Reaction</vt:lpstr>
      <vt:lpstr>7.1 Forces and Interactions</vt:lpstr>
      <vt:lpstr>7.2 Newton’s Third Law</vt:lpstr>
      <vt:lpstr>7.3 Identifying Action and Reaction</vt:lpstr>
      <vt:lpstr>7.4 Action and Reaction on Different Masses</vt:lpstr>
      <vt:lpstr>7.4 Action and Reaction on Different Masses</vt:lpstr>
      <vt:lpstr>7.5 Defining Systems</vt:lpstr>
      <vt:lpstr>7.5 Defining Systems</vt:lpstr>
      <vt:lpstr>7.6 The Horse-Cart Problem</vt:lpstr>
      <vt:lpstr>7.7 Action Equals Reaction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ROYm</dc:creator>
  <cp:lastModifiedBy>roym</cp:lastModifiedBy>
  <cp:revision>9</cp:revision>
  <dcterms:created xsi:type="dcterms:W3CDTF">2011-01-02T16:30:35Z</dcterms:created>
  <dcterms:modified xsi:type="dcterms:W3CDTF">2011-01-05T21:46:33Z</dcterms:modified>
</cp:coreProperties>
</file>